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FF00"/>
    <a:srgbClr val="FFE101"/>
    <a:srgbClr val="FFFF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0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F2321-3B40-41B3-936B-5AD6709A3192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9E113-E1A2-4B56-820F-9089ECEBBA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430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709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65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89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27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93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5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6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39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84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42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97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534D7-83B2-4267-818E-5BC58A05A607}" type="datetimeFigureOut">
              <a:rPr lang="fr-FR" smtClean="0"/>
              <a:t>20/09/2018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C0107-1F0A-43FB-ABDD-798CE9ED30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256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" y="0"/>
            <a:ext cx="6044059" cy="6858000"/>
          </a:xfrm>
          <a:prstGeom prst="rect">
            <a:avLst/>
          </a:prstGeom>
        </p:spPr>
      </p:pic>
      <p:grpSp>
        <p:nvGrpSpPr>
          <p:cNvPr id="9" name="Groupe 8"/>
          <p:cNvGrpSpPr/>
          <p:nvPr/>
        </p:nvGrpSpPr>
        <p:grpSpPr>
          <a:xfrm>
            <a:off x="1475656" y="236220"/>
            <a:ext cx="4176464" cy="5784170"/>
            <a:chOff x="2749328" y="236220"/>
            <a:chExt cx="4176464" cy="5784170"/>
          </a:xfrm>
        </p:grpSpPr>
        <p:pic>
          <p:nvPicPr>
            <p:cNvPr id="6" name="Picture 4" descr="Image associée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0" b="99681" l="9585" r="89617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9619" y="2708919"/>
              <a:ext cx="432048" cy="43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Image associée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0" b="99681" l="9585" r="89617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3744" y="3307564"/>
              <a:ext cx="432048" cy="43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ZoneTexte 3"/>
            <p:cNvSpPr txBox="1"/>
            <p:nvPr/>
          </p:nvSpPr>
          <p:spPr>
            <a:xfrm>
              <a:off x="2749328" y="5651058"/>
              <a:ext cx="1417688" cy="369332"/>
            </a:xfrm>
            <a:prstGeom prst="rect">
              <a:avLst/>
            </a:prstGeom>
            <a:solidFill>
              <a:srgbClr val="FFFFFF">
                <a:alpha val="23137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UHA - Illberg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3534954" y="236220"/>
              <a:ext cx="942566" cy="523220"/>
            </a:xfrm>
            <a:prstGeom prst="rect">
              <a:avLst/>
            </a:prstGeom>
            <a:solidFill>
              <a:srgbClr val="FFFFFF">
                <a:alpha val="23137"/>
              </a:srgb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400" dirty="0" smtClean="0"/>
                <a:t>Musée de l’Auto</a:t>
              </a:r>
              <a:endParaRPr lang="fr-FR" sz="1400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5701656" y="3027920"/>
              <a:ext cx="300955" cy="304472"/>
            </a:xfrm>
            <a:prstGeom prst="ellipse">
              <a:avLst/>
            </a:prstGeom>
            <a:solidFill>
              <a:srgbClr val="FFFF00">
                <a:alpha val="30196"/>
              </a:srgbClr>
            </a:solidFill>
            <a:ln>
              <a:solidFill>
                <a:srgbClr val="FFC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700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608613" y="2924943"/>
              <a:ext cx="1093043" cy="523220"/>
            </a:xfrm>
            <a:prstGeom prst="rect">
              <a:avLst/>
            </a:prstGeom>
            <a:solidFill>
              <a:srgbClr val="FFFFFF">
                <a:alpha val="23137"/>
              </a:srgb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400" dirty="0" smtClean="0"/>
                <a:t>Marché de Noël</a:t>
              </a:r>
              <a:endParaRPr lang="fr-FR" sz="1400" dirty="0"/>
            </a:p>
          </p:txBody>
        </p:sp>
      </p:grpSp>
      <p:pic>
        <p:nvPicPr>
          <p:cNvPr id="15" name="Picture 4" descr="Image associée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" b="99681" l="9585" r="896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2387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Image associée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" b="99681" l="9585" r="896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6569919" y="102404"/>
            <a:ext cx="129197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Hôtel Salvator</a:t>
            </a:r>
          </a:p>
          <a:p>
            <a:r>
              <a:rPr lang="fr-FR" sz="900" dirty="0" smtClean="0"/>
              <a:t>29, Passage Central</a:t>
            </a:r>
            <a:endParaRPr lang="fr-FR" sz="900" dirty="0"/>
          </a:p>
        </p:txBody>
      </p:sp>
      <p:sp>
        <p:nvSpPr>
          <p:cNvPr id="21" name="ZoneTexte 20"/>
          <p:cNvSpPr txBox="1"/>
          <p:nvPr/>
        </p:nvSpPr>
        <p:spPr>
          <a:xfrm>
            <a:off x="6569919" y="692696"/>
            <a:ext cx="138229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Ibis Budget</a:t>
            </a:r>
          </a:p>
          <a:p>
            <a:r>
              <a:rPr lang="fr-FR" sz="900" dirty="0" smtClean="0"/>
              <a:t>42, av. du Général Leclerc</a:t>
            </a:r>
            <a:endParaRPr lang="fr-FR" sz="900" dirty="0"/>
          </a:p>
        </p:txBody>
      </p:sp>
      <p:grpSp>
        <p:nvGrpSpPr>
          <p:cNvPr id="24" name="Groupe 23"/>
          <p:cNvGrpSpPr/>
          <p:nvPr/>
        </p:nvGrpSpPr>
        <p:grpSpPr>
          <a:xfrm>
            <a:off x="6224018" y="2996952"/>
            <a:ext cx="1790998" cy="679336"/>
            <a:chOff x="6948264" y="2555031"/>
            <a:chExt cx="1790998" cy="679336"/>
          </a:xfrm>
        </p:grpSpPr>
        <p:cxnSp>
          <p:nvCxnSpPr>
            <p:cNvPr id="19" name="Connecteur droit 18"/>
            <p:cNvCxnSpPr/>
            <p:nvPr/>
          </p:nvCxnSpPr>
          <p:spPr>
            <a:xfrm>
              <a:off x="6948264" y="2708920"/>
              <a:ext cx="432048" cy="0"/>
            </a:xfrm>
            <a:prstGeom prst="line">
              <a:avLst/>
            </a:prstGeom>
            <a:ln>
              <a:solidFill>
                <a:srgbClr val="FFE10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>
              <a:off x="6948264" y="3080723"/>
              <a:ext cx="432048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ZoneTexte 25"/>
            <p:cNvSpPr txBox="1"/>
            <p:nvPr/>
          </p:nvSpPr>
          <p:spPr>
            <a:xfrm>
              <a:off x="7447284" y="2555031"/>
              <a:ext cx="1291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Ligne tram 1</a:t>
              </a:r>
              <a:endParaRPr lang="fr-FR" sz="1400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7447284" y="2926590"/>
              <a:ext cx="1291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Ligne tram 2</a:t>
              </a:r>
              <a:endParaRPr lang="fr-FR" sz="1400" dirty="0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6368042" y="3831814"/>
            <a:ext cx="1646974" cy="523220"/>
            <a:chOff x="7092288" y="3389893"/>
            <a:chExt cx="1646974" cy="523220"/>
          </a:xfrm>
        </p:grpSpPr>
        <p:sp>
          <p:nvSpPr>
            <p:cNvPr id="23" name="Ellipse 22"/>
            <p:cNvSpPr/>
            <p:nvPr/>
          </p:nvSpPr>
          <p:spPr>
            <a:xfrm>
              <a:off x="7092288" y="3571275"/>
              <a:ext cx="144000" cy="144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7447284" y="3389893"/>
              <a:ext cx="12919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Arrêt transport en commun</a:t>
              </a:r>
              <a:endParaRPr lang="fr-FR" sz="1400" dirty="0"/>
            </a:p>
          </p:txBody>
        </p:sp>
      </p:grpSp>
      <p:sp>
        <p:nvSpPr>
          <p:cNvPr id="30" name="ZoneTexte 29"/>
          <p:cNvSpPr txBox="1"/>
          <p:nvPr/>
        </p:nvSpPr>
        <p:spPr>
          <a:xfrm>
            <a:off x="4788024" y="4077072"/>
            <a:ext cx="549945" cy="307777"/>
          </a:xfrm>
          <a:prstGeom prst="rect">
            <a:avLst/>
          </a:prstGeom>
          <a:solidFill>
            <a:srgbClr val="FFFFFF">
              <a:alpha val="23137"/>
            </a:srgbClr>
          </a:solidFill>
        </p:spPr>
        <p:txBody>
          <a:bodyPr wrap="square" rtlCol="0">
            <a:spAutoFit/>
          </a:bodyPr>
          <a:lstStyle/>
          <a:p>
            <a:pPr algn="r"/>
            <a:r>
              <a:rPr lang="fr-FR" sz="1400" dirty="0" smtClean="0"/>
              <a:t>Gare</a:t>
            </a:r>
            <a:endParaRPr lang="fr-FR" sz="1400" dirty="0"/>
          </a:p>
        </p:txBody>
      </p:sp>
      <p:sp>
        <p:nvSpPr>
          <p:cNvPr id="2" name="ZoneTexte 1"/>
          <p:cNvSpPr txBox="1"/>
          <p:nvPr/>
        </p:nvSpPr>
        <p:spPr>
          <a:xfrm>
            <a:off x="6603827" y="1556792"/>
            <a:ext cx="138229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Marché de Noël</a:t>
            </a:r>
            <a:endParaRPr lang="fr-FR" sz="1400" dirty="0"/>
          </a:p>
          <a:p>
            <a:r>
              <a:rPr lang="fr-FR" sz="900" dirty="0" smtClean="0"/>
              <a:t>Place de la Réunion</a:t>
            </a:r>
            <a:endParaRPr lang="fr-FR" sz="900" dirty="0"/>
          </a:p>
        </p:txBody>
      </p:sp>
      <p:sp>
        <p:nvSpPr>
          <p:cNvPr id="31" name="Ellipse 30"/>
          <p:cNvSpPr/>
          <p:nvPr/>
        </p:nvSpPr>
        <p:spPr>
          <a:xfrm>
            <a:off x="6206070" y="1576006"/>
            <a:ext cx="300955" cy="304472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700" dirty="0"/>
          </a:p>
        </p:txBody>
      </p:sp>
      <p:sp>
        <p:nvSpPr>
          <p:cNvPr id="10" name="Triangle isocèle 9"/>
          <p:cNvSpPr/>
          <p:nvPr/>
        </p:nvSpPr>
        <p:spPr>
          <a:xfrm rot="10800000">
            <a:off x="1174700" y="0"/>
            <a:ext cx="899492" cy="90000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" y="0"/>
            <a:ext cx="1618101" cy="915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4" descr="Image associée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" b="99681" l="9585" r="896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018" y="4896599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Image associée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60" b="99681" l="9585" r="896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61970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ZoneTexte 33"/>
          <p:cNvSpPr txBox="1"/>
          <p:nvPr/>
        </p:nvSpPr>
        <p:spPr>
          <a:xfrm>
            <a:off x="6622455" y="4797152"/>
            <a:ext cx="198199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UHA</a:t>
            </a:r>
          </a:p>
          <a:p>
            <a:r>
              <a:rPr lang="fr-FR" sz="1200" i="1" dirty="0" smtClean="0"/>
              <a:t>Ecole de Chimie – bât P</a:t>
            </a:r>
          </a:p>
          <a:p>
            <a:r>
              <a:rPr lang="fr-FR" sz="900" dirty="0" smtClean="0"/>
              <a:t>3, rue Alfred Werner</a:t>
            </a:r>
            <a:endParaRPr lang="fr-FR" sz="900" dirty="0"/>
          </a:p>
        </p:txBody>
      </p:sp>
      <p:sp>
        <p:nvSpPr>
          <p:cNvPr id="35" name="Ellipse 34"/>
          <p:cNvSpPr/>
          <p:nvPr/>
        </p:nvSpPr>
        <p:spPr>
          <a:xfrm>
            <a:off x="6217564" y="2117522"/>
            <a:ext cx="300955" cy="304472"/>
          </a:xfrm>
          <a:prstGeom prst="ellipse">
            <a:avLst/>
          </a:prstGeom>
          <a:solidFill>
            <a:srgbClr val="FF9966">
              <a:alpha val="30196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700" dirty="0"/>
          </a:p>
        </p:txBody>
      </p:sp>
      <p:sp>
        <p:nvSpPr>
          <p:cNvPr id="36" name="ZoneTexte 35"/>
          <p:cNvSpPr txBox="1"/>
          <p:nvPr/>
        </p:nvSpPr>
        <p:spPr>
          <a:xfrm>
            <a:off x="6622454" y="2046620"/>
            <a:ext cx="198199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Musée de l’Automobile</a:t>
            </a:r>
            <a:endParaRPr lang="fr-FR" sz="1400" dirty="0"/>
          </a:p>
          <a:p>
            <a:r>
              <a:rPr lang="fr-FR" sz="900" dirty="0" smtClean="0"/>
              <a:t>15, rue de l’Epée</a:t>
            </a:r>
            <a:endParaRPr lang="fr-FR" sz="900" dirty="0"/>
          </a:p>
        </p:txBody>
      </p:sp>
      <p:sp>
        <p:nvSpPr>
          <p:cNvPr id="37" name="Ellipse 36"/>
          <p:cNvSpPr/>
          <p:nvPr/>
        </p:nvSpPr>
        <p:spPr>
          <a:xfrm>
            <a:off x="3184463" y="345594"/>
            <a:ext cx="300955" cy="304472"/>
          </a:xfrm>
          <a:prstGeom prst="ellipse">
            <a:avLst/>
          </a:prstGeom>
          <a:solidFill>
            <a:srgbClr val="FF9966">
              <a:alpha val="40000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700" dirty="0"/>
          </a:p>
        </p:txBody>
      </p:sp>
      <p:cxnSp>
        <p:nvCxnSpPr>
          <p:cNvPr id="16" name="Connecteur droit 15"/>
          <p:cNvCxnSpPr/>
          <p:nvPr/>
        </p:nvCxnSpPr>
        <p:spPr>
          <a:xfrm flipV="1">
            <a:off x="1728000" y="5465998"/>
            <a:ext cx="0" cy="19525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V="1">
            <a:off x="4781483" y="2451577"/>
            <a:ext cx="0" cy="19525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1187623" y="5168225"/>
            <a:ext cx="1544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Arrêt « Université »</a:t>
            </a:r>
            <a:endParaRPr lang="fr-FR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211960" y="2174578"/>
            <a:ext cx="1544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Arrêt « Porte Jeune »</a:t>
            </a:r>
            <a:endParaRPr lang="fr-FR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3603122" y="199673"/>
            <a:ext cx="1544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Arrêt « Cité de l’Auto»</a:t>
            </a:r>
            <a:endParaRPr lang="fr-FR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4" name="Connecteur droit 43"/>
          <p:cNvCxnSpPr/>
          <p:nvPr/>
        </p:nvCxnSpPr>
        <p:spPr>
          <a:xfrm flipV="1">
            <a:off x="3816000" y="476672"/>
            <a:ext cx="0" cy="19525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1605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68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Université de Haute Alsace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Utilisateur Windows</cp:lastModifiedBy>
  <cp:revision>28</cp:revision>
  <dcterms:created xsi:type="dcterms:W3CDTF">2018-04-12T14:05:42Z</dcterms:created>
  <dcterms:modified xsi:type="dcterms:W3CDTF">2018-09-20T12:42:44Z</dcterms:modified>
</cp:coreProperties>
</file>