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8" r:id="rId3"/>
    <p:sldId id="267" r:id="rId4"/>
    <p:sldId id="260" r:id="rId5"/>
    <p:sldId id="273" r:id="rId6"/>
    <p:sldId id="262" r:id="rId7"/>
    <p:sldId id="263" r:id="rId8"/>
    <p:sldId id="264" r:id="rId9"/>
    <p:sldId id="265" r:id="rId10"/>
    <p:sldId id="261" r:id="rId11"/>
    <p:sldId id="27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2D1B"/>
    <a:srgbClr val="FF381A"/>
    <a:srgbClr val="FF1E15"/>
    <a:srgbClr val="FF2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99754" y="0"/>
            <a:ext cx="7744246" cy="786358"/>
          </a:xfrm>
          <a:prstGeom prst="rect">
            <a:avLst/>
          </a:prstGeom>
          <a:solidFill>
            <a:srgbClr val="FF38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89700" y="16547"/>
            <a:ext cx="4697100" cy="769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BEE5-B322-7D44-8371-4B834416C6FE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E07E-2CC6-BB4F-BBB9-993A1036856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Espace réservé du contenu 3" descr="Capture d’écran 2012-03-20 à 09.48.47.png"/>
          <p:cNvPicPr>
            <a:picLocks noChangeAspect="1"/>
          </p:cNvPicPr>
          <p:nvPr userDrawn="1"/>
        </p:nvPicPr>
        <p:blipFill>
          <a:blip r:embed="rId13"/>
          <a:srcRect l="-3358" r="-3358"/>
          <a:stretch>
            <a:fillRect/>
          </a:stretch>
        </p:blipFill>
        <p:spPr>
          <a:xfrm>
            <a:off x="0" y="16547"/>
            <a:ext cx="1399754" cy="769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Restitution questionnaire SPSI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Séminaire </a:t>
            </a:r>
            <a:r>
              <a:rPr lang="fr-FR" dirty="0" err="1" smtClean="0"/>
              <a:t>Artiès</a:t>
            </a:r>
            <a:r>
              <a:rPr lang="fr-FR" dirty="0" smtClean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22 novembre 2017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/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Enquête adhérents : 28 réponses</a:t>
            </a:r>
          </a:p>
        </p:txBody>
      </p:sp>
    </p:spTree>
    <p:extLst>
      <p:ext uri="{BB962C8B-B14F-4D97-AF65-F5344CB8AC3E}">
        <p14:creationId xmlns:p14="http://schemas.microsoft.com/office/powerpoint/2010/main" val="10565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Tableaux </a:t>
            </a:r>
            <a:endParaRPr lang="fr-FR" b="1" dirty="0" smtClean="0">
              <a:solidFill>
                <a:srgbClr val="FF2E22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Moyens humains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Moyens financiers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364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>
                <a:solidFill>
                  <a:srgbClr val="FF2E22"/>
                </a:solidFill>
              </a:rPr>
              <a:t>Organisation et intérêt/partage</a:t>
            </a:r>
            <a:r>
              <a:rPr lang="fr-FR" b="1" dirty="0" smtClean="0">
                <a:solidFill>
                  <a:srgbClr val="FF2E22"/>
                </a:solidFill>
              </a:rPr>
              <a:t> </a:t>
            </a:r>
            <a:endParaRPr lang="fr-FR" b="1" dirty="0" smtClean="0">
              <a:solidFill>
                <a:srgbClr val="FF2E2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10" y="2563902"/>
            <a:ext cx="44323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5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Commentaires </a:t>
            </a:r>
            <a:endParaRPr lang="fr-FR" b="1" dirty="0" smtClean="0">
              <a:solidFill>
                <a:srgbClr val="FF2E22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fr-FR" dirty="0"/>
              <a:t>L'impression d'avoir traversé un océan (d'incompréhension) seul, à la rame.......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005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Taux de complétude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393" y="2615418"/>
            <a:ext cx="44323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5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79550" y="1184856"/>
            <a:ext cx="8210282" cy="4941307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Principales difficultés techniques rencontrées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Incohérences avec données Chorus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Instabilité  de l’outil : nombreux bugs (données perdues, écrasées, non prises en compte, à </a:t>
            </a:r>
            <a:r>
              <a:rPr lang="fr-FR" dirty="0" err="1" smtClean="0"/>
              <a:t>resaisir</a:t>
            </a:r>
            <a:r>
              <a:rPr lang="fr-FR" dirty="0" smtClean="0"/>
              <a:t>…)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Pas de traçabilité d’une année à l’autre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Mobilisation lourde (et inter services)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Granulométrie et définition des données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smtClean="0"/>
              <a:t>Interlocuteur DIE / MESRI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dirty="0" err="1" smtClean="0"/>
              <a:t>Multioccupation</a:t>
            </a:r>
            <a:endParaRPr lang="fr-FR" dirty="0" smtClean="0"/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966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94992" y="103353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Echéances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442" y="1712913"/>
            <a:ext cx="6877050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0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94992" y="103353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Echéances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455" y="1823433"/>
            <a:ext cx="7158037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0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Interface RT OAD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73" y="2661217"/>
            <a:ext cx="44323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73" y="2661216"/>
            <a:ext cx="44196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9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Respect de la trame et période de réalisation</a:t>
            </a: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2963147"/>
            <a:ext cx="44323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63147"/>
            <a:ext cx="44323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9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Articulation RRPIE et dévolution</a:t>
            </a:r>
            <a:endParaRPr lang="fr-FR" b="1" dirty="0" smtClean="0">
              <a:solidFill>
                <a:srgbClr val="FF2E22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fr-F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455" y="2840754"/>
            <a:ext cx="44323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9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0023" y="16547"/>
            <a:ext cx="5286777" cy="769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Restitution questionnaire SPSI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4300" y="1600200"/>
            <a:ext cx="73025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>
                <a:solidFill>
                  <a:srgbClr val="FF2E22"/>
                </a:solidFill>
              </a:rPr>
              <a:t>Partie stratégie</a:t>
            </a:r>
            <a:endParaRPr lang="fr-FR" b="1" dirty="0" smtClean="0">
              <a:solidFill>
                <a:srgbClr val="FF2E22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Evolution des effectifs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Evolution des projets hors CPER et campus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Modèle financier de soutenabilité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dirty="0" smtClean="0"/>
              <a:t>SDI à plus long terme</a:t>
            </a:r>
          </a:p>
        </p:txBody>
      </p:sp>
    </p:spTree>
    <p:extLst>
      <p:ext uri="{BB962C8B-B14F-4D97-AF65-F5344CB8AC3E}">
        <p14:creationId xmlns:p14="http://schemas.microsoft.com/office/powerpoint/2010/main" val="36009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165</Words>
  <Application>Microsoft Office PowerPoint</Application>
  <PresentationFormat>Affichage à l'écran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  <vt:lpstr>Restitution questionnaire SPSI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- INDICATEURS</dc:title>
  <dc:creator>Alain Arsoneau</dc:creator>
  <cp:lastModifiedBy>PFM</cp:lastModifiedBy>
  <cp:revision>13</cp:revision>
  <cp:lastPrinted>2012-03-20T11:41:13Z</cp:lastPrinted>
  <dcterms:created xsi:type="dcterms:W3CDTF">2012-03-20T12:57:41Z</dcterms:created>
  <dcterms:modified xsi:type="dcterms:W3CDTF">2017-11-22T11:12:11Z</dcterms:modified>
</cp:coreProperties>
</file>