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3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4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7F28"/>
    <a:srgbClr val="D66A28"/>
    <a:srgbClr val="D0682E"/>
    <a:srgbClr val="D1772D"/>
    <a:srgbClr val="990000"/>
    <a:srgbClr val="DA9052"/>
    <a:srgbClr val="838E3E"/>
    <a:srgbClr val="9A954E"/>
    <a:srgbClr val="FF9933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4946" autoAdjust="0"/>
  </p:normalViewPr>
  <p:slideViewPr>
    <p:cSldViewPr>
      <p:cViewPr>
        <p:scale>
          <a:sx n="50" d="100"/>
          <a:sy n="5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3F32E-836B-41B5-99AF-AA905EC9516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1B40C-1E99-4423-A824-CEA8D07C8C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1B40C-1E99-4423-A824-CEA8D07C8C1B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ED9DF-D154-4896-9A2D-469DA0B27F68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8CDE1-5A38-488B-B9C6-ED41ACE239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696" y="2276872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Comment </a:t>
            </a:r>
            <a:r>
              <a:rPr lang="fr-FR" sz="2800" b="1" smtClean="0"/>
              <a:t>accompagner </a:t>
            </a:r>
            <a:r>
              <a:rPr lang="fr-FR" sz="2800" b="1" smtClean="0"/>
              <a:t>nos </a:t>
            </a:r>
            <a:r>
              <a:rPr lang="fr-FR" sz="2800" b="1" dirty="0" smtClean="0"/>
              <a:t>adhérents dans les transformations de nos métiers ?</a:t>
            </a:r>
          </a:p>
          <a:p>
            <a:endParaRPr lang="fr-FR" sz="2800" dirty="0" smtClean="0"/>
          </a:p>
          <a:p>
            <a:r>
              <a:rPr lang="fr-FR" sz="2400" i="1" dirty="0" smtClean="0"/>
              <a:t>Atelier 1 -  23 novembre 2017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388424" y="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12" name="Image 11" descr="Logo Corpoé 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6295284"/>
            <a:ext cx="1728191" cy="562715"/>
          </a:xfrm>
          <a:prstGeom prst="rect">
            <a:avLst/>
          </a:prstGeom>
        </p:spPr>
      </p:pic>
      <p:pic>
        <p:nvPicPr>
          <p:cNvPr id="21506" name="Picture 2" descr="https://www.arties.eu/images/stories/2012-11-21_04h39_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637985"/>
            <a:ext cx="2123728" cy="122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(JM)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736304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PPA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Faire connaître l’association aux nouveaux adhérents, à l’institution, aux tiers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Créer une plaquette</a:t>
                      </a:r>
                      <a:r>
                        <a:rPr lang="fr-FR" sz="2400" baseline="0" dirty="0" smtClean="0"/>
                        <a:t> (on ou offline)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2018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 smtClean="0"/>
                        <a:t>Formation</a:t>
                      </a:r>
                      <a:endParaRPr lang="fr-FR" sz="2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Consolider et permettre l’évolution des compétences de nos adhérents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Réaliser un bilan des besoins</a:t>
                      </a:r>
                      <a:r>
                        <a:rPr lang="fr-FR" sz="2400" baseline="0" dirty="0" smtClean="0"/>
                        <a:t> par sondage, analyser les résultats, les présenter aux tutelles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(S)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736304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COM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Faire connaître les</a:t>
                      </a:r>
                      <a:r>
                        <a:rPr lang="fr-FR" sz="2400" baseline="0" dirty="0" smtClean="0"/>
                        <a:t> actions de l’association auprès des adhérents (actuels ou futurs)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Réaliser</a:t>
                      </a:r>
                      <a:r>
                        <a:rPr lang="fr-FR" sz="2400" baseline="0" dirty="0" smtClean="0"/>
                        <a:t> une plaquette présentant le plan d’action de l’association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2018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Valorisation</a:t>
                      </a:r>
                      <a:r>
                        <a:rPr lang="fr-FR" sz="2400" b="1" baseline="0" dirty="0" smtClean="0"/>
                        <a:t> expertises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Faire connaître les expertises et améliorer</a:t>
                      </a:r>
                      <a:r>
                        <a:rPr lang="fr-FR" sz="2400" baseline="0" dirty="0" smtClean="0"/>
                        <a:t> l’efficience réglementaire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Intégrer</a:t>
                      </a:r>
                      <a:r>
                        <a:rPr lang="fr-FR" sz="2400" baseline="0" dirty="0" smtClean="0"/>
                        <a:t> l</a:t>
                      </a:r>
                      <a:r>
                        <a:rPr lang="fr-FR" sz="2400" dirty="0" smtClean="0"/>
                        <a:t>es </a:t>
                      </a:r>
                      <a:r>
                        <a:rPr lang="fr-FR" sz="2400" dirty="0" smtClean="0"/>
                        <a:t>GT </a:t>
                      </a:r>
                      <a:r>
                        <a:rPr lang="fr-FR" sz="2400" dirty="0" smtClean="0"/>
                        <a:t>(des tutelles) sur </a:t>
                      </a:r>
                      <a:r>
                        <a:rPr lang="fr-FR" sz="2400" dirty="0" smtClean="0"/>
                        <a:t>l’élaboration des lois,</a:t>
                      </a:r>
                      <a:r>
                        <a:rPr lang="fr-FR" sz="2400" baseline="0" dirty="0" smtClean="0"/>
                        <a:t> </a:t>
                      </a:r>
                      <a:r>
                        <a:rPr lang="fr-FR" sz="2400" dirty="0" smtClean="0"/>
                        <a:t>normes, règlements, référentiels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rpoe\Pictures\Drapeaux.jpg"/>
          <p:cNvPicPr>
            <a:picLocks noChangeAspect="1" noChangeArrowheads="1"/>
          </p:cNvPicPr>
          <p:nvPr/>
        </p:nvPicPr>
        <p:blipFill>
          <a:blip r:embed="rId3" cstate="print"/>
          <a:srcRect r="181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059832" y="1556792"/>
            <a:ext cx="6084168" cy="646331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latin typeface="Arial" pitchFamily="34" charset="0"/>
                <a:cs typeface="Arial" pitchFamily="34" charset="0"/>
              </a:rPr>
              <a:t>Bonne fin de journée!</a:t>
            </a:r>
            <a:endParaRPr lang="fr-FR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831632" y="566124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Corinne.lapras@corpoe.com </a:t>
            </a:r>
          </a:p>
          <a:p>
            <a:pPr algn="r"/>
            <a:r>
              <a:rPr lang="fr-FR" sz="20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06 19 58 85 </a:t>
            </a:r>
            <a:r>
              <a:rPr lang="fr-FR" sz="2000" dirty="0" smtClean="0">
                <a:solidFill>
                  <a:schemeClr val="bg1"/>
                </a:solidFill>
                <a:latin typeface="+mj-lt"/>
              </a:rPr>
              <a:t>50</a:t>
            </a:r>
          </a:p>
        </p:txBody>
      </p:sp>
      <p:pic>
        <p:nvPicPr>
          <p:cNvPr id="7" name="Image 6" descr="Logo Corpoé jp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6404647"/>
            <a:ext cx="1403648" cy="453352"/>
          </a:xfrm>
          <a:prstGeom prst="rect">
            <a:avLst/>
          </a:prstGeom>
        </p:spPr>
      </p:pic>
      <p:pic>
        <p:nvPicPr>
          <p:cNvPr id="11" name="Picture 2" descr="https://www.arties.eu/images/stories/2012-11-21_04h39_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03450"/>
            <a:ext cx="1835696" cy="105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1. Qu’avez-vous retenu de l’atelier ?</a:t>
            </a:r>
            <a:endParaRPr lang="fr-FR" sz="3600" dirty="0"/>
          </a:p>
        </p:txBody>
      </p:sp>
      <p:pic>
        <p:nvPicPr>
          <p:cNvPr id="1026" name="Picture 2" descr="C:\Users\Corpoe\Pictures\Hand pa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31552"/>
            <a:ext cx="9144000" cy="5926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2. Quelles évolutions majeures viennent impacter notre environnement  de travail?</a:t>
            </a:r>
            <a:endParaRPr lang="fr-FR" sz="3600" dirty="0"/>
          </a:p>
        </p:txBody>
      </p:sp>
      <p:pic>
        <p:nvPicPr>
          <p:cNvPr id="2050" name="Picture 2" descr="C:\Users\Corpoe\Pictures\Espace.jpg"/>
          <p:cNvPicPr>
            <a:picLocks noChangeAspect="1" noChangeArrowheads="1"/>
          </p:cNvPicPr>
          <p:nvPr/>
        </p:nvPicPr>
        <p:blipFill>
          <a:blip r:embed="rId2" cstate="print"/>
          <a:srcRect r="2688"/>
          <a:stretch>
            <a:fillRect/>
          </a:stretch>
        </p:blipFill>
        <p:spPr bwMode="auto">
          <a:xfrm>
            <a:off x="0" y="1052736"/>
            <a:ext cx="9144000" cy="578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3. Quels enjeux pour nos métiers ?</a:t>
            </a:r>
          </a:p>
        </p:txBody>
      </p:sp>
      <p:pic>
        <p:nvPicPr>
          <p:cNvPr id="3075" name="Picture 3" descr="C:\Users\Corpoe\Pictures\Hike alice-donovan-rouse-199230.jpg"/>
          <p:cNvPicPr>
            <a:picLocks noChangeAspect="1" noChangeArrowheads="1"/>
          </p:cNvPicPr>
          <p:nvPr/>
        </p:nvPicPr>
        <p:blipFill>
          <a:blip r:embed="rId2" cstate="print"/>
          <a:srcRect t="4337" b="11882"/>
          <a:stretch>
            <a:fillRect/>
          </a:stretch>
        </p:blipFill>
        <p:spPr bwMode="auto">
          <a:xfrm>
            <a:off x="0" y="936104"/>
            <a:ext cx="920405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orpoe\Pictures\Pl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3048"/>
            <a:ext cx="91440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4. 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(J)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126"/>
                <a:gridCol w="2805866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Tutorat ‘’Vis ma vie’’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Développer</a:t>
                      </a:r>
                      <a:r>
                        <a:rPr lang="fr-FR" sz="2400" baseline="0" dirty="0" smtClean="0"/>
                        <a:t> les compétences et savoir-être,  et favoriser l’épanouissement du personnel 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Créer un vivier</a:t>
                      </a:r>
                      <a:r>
                        <a:rPr lang="fr-FR" sz="2400" baseline="0" dirty="0" smtClean="0"/>
                        <a:t> de tuteurs, y compris en intégrant de jeunes retraités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2018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Boite à outils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Développer et partager les connaissances</a:t>
                      </a:r>
                      <a:r>
                        <a:rPr lang="fr-FR" sz="2400" baseline="0" dirty="0" smtClean="0"/>
                        <a:t> et retours d’expérience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Structurer</a:t>
                      </a:r>
                      <a:r>
                        <a:rPr lang="fr-FR" sz="2400" baseline="0" dirty="0" smtClean="0"/>
                        <a:t> et mettre à disposition les documents et ressources utiles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(X&amp;D)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126"/>
                <a:gridCol w="2805866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Supports Guides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Asseoir la fonction,</a:t>
                      </a:r>
                      <a:r>
                        <a:rPr lang="fr-FR" sz="2400" baseline="0" dirty="0" smtClean="0"/>
                        <a:t> le rôle de maître d’ouvrage exploitant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Mettre en charge des cahiers</a:t>
                      </a:r>
                      <a:r>
                        <a:rPr lang="fr-FR" sz="2400" baseline="0" dirty="0" smtClean="0"/>
                        <a:t> des charges techniques pour prendre en compte la fonction d’exploitation-maintenance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2018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Carrières 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Développer des compétences</a:t>
                      </a:r>
                      <a:r>
                        <a:rPr lang="fr-FR" sz="2400" baseline="0" dirty="0" smtClean="0"/>
                        <a:t>, motivations ,répondre aux nouveaux métiers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Redéfinir</a:t>
                      </a:r>
                      <a:r>
                        <a:rPr lang="fr-FR" sz="2400" baseline="0" dirty="0" smtClean="0"/>
                        <a:t> les postes pour adapter les règles de recrutement et faire évoluer les carrières</a:t>
                      </a:r>
                    </a:p>
                    <a:p>
                      <a:pPr algn="ctr"/>
                      <a:r>
                        <a:rPr lang="fr-FR" sz="2400" baseline="0" dirty="0" smtClean="0"/>
                        <a:t>(</a:t>
                      </a:r>
                      <a:r>
                        <a:rPr lang="fr-FR" sz="2400" baseline="0" dirty="0" err="1" smtClean="0"/>
                        <a:t>avce</a:t>
                      </a:r>
                      <a:r>
                        <a:rPr lang="fr-FR" sz="2400" baseline="0" dirty="0" smtClean="0"/>
                        <a:t> GT MESR)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2020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(N)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736304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Réseaux</a:t>
                      </a:r>
                      <a:r>
                        <a:rPr lang="fr-FR" sz="2800" b="1" baseline="0" dirty="0" smtClean="0"/>
                        <a:t> d’acteurs 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Capitaliser</a:t>
                      </a:r>
                      <a:r>
                        <a:rPr lang="fr-FR" sz="2400" baseline="0" dirty="0" smtClean="0"/>
                        <a:t> les expériences et faire reconnaître celles d’</a:t>
                      </a:r>
                      <a:r>
                        <a:rPr lang="fr-FR" sz="2400" baseline="0" dirty="0" err="1" smtClean="0"/>
                        <a:t>Arties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Créer un annuaire, un organigramme,</a:t>
                      </a:r>
                      <a:r>
                        <a:rPr lang="fr-FR" sz="2400" baseline="0" dirty="0" smtClean="0"/>
                        <a:t> réunions internes, des séminaires communs avec les réseaux tiers (CNFPT)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 smtClean="0"/>
                        <a:t>Universités</a:t>
                      </a:r>
                      <a:r>
                        <a:rPr lang="fr-FR" sz="2600" b="1" baseline="0" dirty="0" smtClean="0"/>
                        <a:t> adhérentes</a:t>
                      </a:r>
                      <a:endParaRPr lang="fr-FR" sz="2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Diversifier</a:t>
                      </a:r>
                      <a:r>
                        <a:rPr lang="fr-FR" sz="2400" baseline="0" dirty="0" smtClean="0"/>
                        <a:t> les ressources financières d’</a:t>
                      </a:r>
                      <a:r>
                        <a:rPr lang="fr-FR" sz="2400" baseline="0" dirty="0" err="1" smtClean="0"/>
                        <a:t>Arties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Communiquer auprès des présidents et DGS, valoriser d‘action d’</a:t>
                      </a:r>
                      <a:r>
                        <a:rPr lang="fr-FR" sz="2400" dirty="0" err="1" smtClean="0"/>
                        <a:t>Arties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Quelles pistes d’action pour </a:t>
            </a:r>
            <a:r>
              <a:rPr lang="fr-FR" sz="3600" dirty="0" err="1" smtClean="0"/>
              <a:t>Arties</a:t>
            </a:r>
            <a:r>
              <a:rPr lang="fr-FR" sz="3600" dirty="0" smtClean="0"/>
              <a:t> ? (A)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4016" y="1124744"/>
          <a:ext cx="8999984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3688"/>
                <a:gridCol w="2736304"/>
                <a:gridCol w="3600400"/>
                <a:gridCol w="89959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Nom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Quel enjeu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En quoi cela consiste</a:t>
                      </a:r>
                      <a:r>
                        <a:rPr lang="fr-FR" sz="2800" b="1" baseline="0" dirty="0" smtClean="0"/>
                        <a:t> ?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Y</a:t>
                      </a:r>
                      <a:endParaRPr lang="fr-FR" sz="28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/>
                        <a:t>Expertises</a:t>
                      </a:r>
                      <a:r>
                        <a:rPr lang="fr-FR" sz="2800" b="1" baseline="0" dirty="0" smtClean="0"/>
                        <a:t> partagées</a:t>
                      </a:r>
                      <a:endParaRPr lang="fr-FR" sz="2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Capitaliser</a:t>
                      </a:r>
                      <a:r>
                        <a:rPr lang="fr-FR" sz="2400" baseline="0" dirty="0" smtClean="0"/>
                        <a:t> sur les connaissances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Identifier</a:t>
                      </a:r>
                      <a:r>
                        <a:rPr lang="fr-FR" sz="2400" baseline="0" dirty="0" smtClean="0"/>
                        <a:t> les expertises entre les différents métiers, adhérents et retraités volontaires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2018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fr-FR" sz="2600" b="1" dirty="0" smtClean="0"/>
                        <a:t>Animation réseau</a:t>
                      </a:r>
                      <a:endParaRPr lang="fr-FR" sz="2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Gagner en efficacité et mobilisation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Interne : animer des experts métiers</a:t>
                      </a:r>
                      <a:r>
                        <a:rPr lang="fr-FR" sz="2400" baseline="0" dirty="0" smtClean="0"/>
                        <a:t>  et programme</a:t>
                      </a:r>
                    </a:p>
                    <a:p>
                      <a:pPr algn="ctr"/>
                      <a:r>
                        <a:rPr lang="fr-FR" sz="2400" baseline="0" dirty="0" smtClean="0"/>
                        <a:t>Externe : représenter </a:t>
                      </a:r>
                      <a:r>
                        <a:rPr lang="fr-FR" sz="2400" baseline="0" dirty="0" err="1" smtClean="0"/>
                        <a:t>Arties</a:t>
                      </a:r>
                      <a:endParaRPr lang="fr-FR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2019</a:t>
                      </a:r>
                      <a:endParaRPr lang="fr-FR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4761</TotalTime>
  <Words>475</Words>
  <Application>Microsoft Office PowerPoint</Application>
  <PresentationFormat>Affichage à l'écran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Corpoe</dc:creator>
  <cp:lastModifiedBy>Corpoe</cp:lastModifiedBy>
  <cp:revision>565</cp:revision>
  <dcterms:created xsi:type="dcterms:W3CDTF">2016-05-29T16:03:28Z</dcterms:created>
  <dcterms:modified xsi:type="dcterms:W3CDTF">2017-11-23T14:02:54Z</dcterms:modified>
</cp:coreProperties>
</file>